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126"/>
    <a:srgbClr val="F40000"/>
    <a:srgbClr val="00D772"/>
    <a:srgbClr val="FFF729"/>
    <a:srgbClr val="383736"/>
    <a:srgbClr val="BB8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4"/>
    <p:restoredTop sz="94658"/>
  </p:normalViewPr>
  <p:slideViewPr>
    <p:cSldViewPr snapToGrid="0">
      <p:cViewPr varScale="1">
        <p:scale>
          <a:sx n="101" d="100"/>
          <a:sy n="101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4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4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3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0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58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6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7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0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E5E06F9-9CAD-2643-94E6-F67520E3D8AD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C0DFBD0-68EA-1E43-A04E-1B8192232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2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0ABEF-735B-E90D-D692-70ECC16869E4}"/>
              </a:ext>
            </a:extLst>
          </p:cNvPr>
          <p:cNvSpPr txBox="1"/>
          <p:nvPr/>
        </p:nvSpPr>
        <p:spPr>
          <a:xfrm>
            <a:off x="284205" y="162665"/>
            <a:ext cx="169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Typography</a:t>
            </a:r>
          </a:p>
        </p:txBody>
      </p:sp>
      <p:pic>
        <p:nvPicPr>
          <p:cNvPr id="8" name="Picture 7" descr="A close-up of a font&#10;&#10;AI-generated content may be incorrect.">
            <a:extLst>
              <a:ext uri="{FF2B5EF4-FFF2-40B4-BE49-F238E27FC236}">
                <a16:creationId xmlns:a16="http://schemas.microsoft.com/office/drawing/2014/main" id="{76F48DEF-F63F-AF1A-FB29-D42C9F0FF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5" y="624330"/>
            <a:ext cx="7711272" cy="3206265"/>
          </a:xfrm>
          <a:prstGeom prst="rect">
            <a:avLst/>
          </a:prstGeom>
        </p:spPr>
      </p:pic>
      <p:pic>
        <p:nvPicPr>
          <p:cNvPr id="10" name="Picture 9" descr="A red sign with black text&#10;&#10;AI-generated content may be incorrect.">
            <a:extLst>
              <a:ext uri="{FF2B5EF4-FFF2-40B4-BE49-F238E27FC236}">
                <a16:creationId xmlns:a16="http://schemas.microsoft.com/office/drawing/2014/main" id="{66C67B08-D319-0304-7168-EFB9A1BA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1068"/>
            <a:ext cx="3955895" cy="1511492"/>
          </a:xfrm>
          <a:prstGeom prst="rect">
            <a:avLst/>
          </a:prstGeom>
        </p:spPr>
      </p:pic>
      <p:pic>
        <p:nvPicPr>
          <p:cNvPr id="12" name="Picture 11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DCD74382-CEAC-9249-A57C-732104D7E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05" y="3480092"/>
            <a:ext cx="4312509" cy="1647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97ADC3-862E-41CA-92FA-406EA795A552}"/>
              </a:ext>
            </a:extLst>
          </p:cNvPr>
          <p:cNvSpPr txBox="1"/>
          <p:nvPr/>
        </p:nvSpPr>
        <p:spPr>
          <a:xfrm>
            <a:off x="8516828" y="1124465"/>
            <a:ext cx="354173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Italic slant to give forward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Bold to convey strength &amp;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Condensed  to maximize screen space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 descr="A blue and white text&#10;&#10;AI-generated content may be incorrect.">
            <a:extLst>
              <a:ext uri="{FF2B5EF4-FFF2-40B4-BE49-F238E27FC236}">
                <a16:creationId xmlns:a16="http://schemas.microsoft.com/office/drawing/2014/main" id="{524BF196-AACF-5287-4436-6E286A8A7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852" y="3480092"/>
            <a:ext cx="6493846" cy="30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88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28BD12-ECDB-CFCF-81E5-056F28DC8EAC}"/>
              </a:ext>
            </a:extLst>
          </p:cNvPr>
          <p:cNvSpPr txBox="1"/>
          <p:nvPr/>
        </p:nvSpPr>
        <p:spPr>
          <a:xfrm>
            <a:off x="340242" y="276447"/>
            <a:ext cx="106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Colors</a:t>
            </a:r>
          </a:p>
        </p:txBody>
      </p:sp>
      <p:pic>
        <p:nvPicPr>
          <p:cNvPr id="4" name="Picture 3" descr="A stack of yellow books&#10;&#10;AI-generated content may be incorrect.">
            <a:extLst>
              <a:ext uri="{FF2B5EF4-FFF2-40B4-BE49-F238E27FC236}">
                <a16:creationId xmlns:a16="http://schemas.microsoft.com/office/drawing/2014/main" id="{64601E25-29AC-C5AA-E418-2E654F56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57" y="2632215"/>
            <a:ext cx="2992748" cy="4225785"/>
          </a:xfrm>
          <a:prstGeom prst="rect">
            <a:avLst/>
          </a:prstGeom>
        </p:spPr>
      </p:pic>
      <p:pic>
        <p:nvPicPr>
          <p:cNvPr id="6" name="Picture 5" descr="A green flower with yellow stamens&#10;&#10;AI-generated content may be incorrect.">
            <a:extLst>
              <a:ext uri="{FF2B5EF4-FFF2-40B4-BE49-F238E27FC236}">
                <a16:creationId xmlns:a16="http://schemas.microsoft.com/office/drawing/2014/main" id="{F1B6B4C5-5186-9202-3270-1EDCB1D1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191" y="4099992"/>
            <a:ext cx="4264086" cy="2674267"/>
          </a:xfrm>
          <a:prstGeom prst="rect">
            <a:avLst/>
          </a:prstGeom>
        </p:spPr>
      </p:pic>
      <p:pic>
        <p:nvPicPr>
          <p:cNvPr id="8" name="Picture 7" descr="A red exit sign on a red ceiling&#10;&#10;AI-generated content may be incorrect.">
            <a:extLst>
              <a:ext uri="{FF2B5EF4-FFF2-40B4-BE49-F238E27FC236}">
                <a16:creationId xmlns:a16="http://schemas.microsoft.com/office/drawing/2014/main" id="{ECBE3757-2996-CCB3-CB0F-E26F1928E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086" y="2352695"/>
            <a:ext cx="2755666" cy="1728245"/>
          </a:xfrm>
          <a:prstGeom prst="rect">
            <a:avLst/>
          </a:prstGeom>
        </p:spPr>
      </p:pic>
      <p:pic>
        <p:nvPicPr>
          <p:cNvPr id="10" name="Picture 9" descr="A train in a station&#10;&#10;AI-generated content may be incorrect.">
            <a:extLst>
              <a:ext uri="{FF2B5EF4-FFF2-40B4-BE49-F238E27FC236}">
                <a16:creationId xmlns:a16="http://schemas.microsoft.com/office/drawing/2014/main" id="{222D6822-843A-E219-5DF3-4F35D8931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77" y="1052693"/>
            <a:ext cx="3534682" cy="2164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67E7E3-EA20-F8E0-3B8F-BA21EA281C7A}"/>
              </a:ext>
            </a:extLst>
          </p:cNvPr>
          <p:cNvSpPr txBox="1"/>
          <p:nvPr/>
        </p:nvSpPr>
        <p:spPr>
          <a:xfrm>
            <a:off x="6195505" y="1621886"/>
            <a:ext cx="829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34150-3640-7AE4-AEAB-B79D5302784B}"/>
              </a:ext>
            </a:extLst>
          </p:cNvPr>
          <p:cNvSpPr/>
          <p:nvPr/>
        </p:nvSpPr>
        <p:spPr>
          <a:xfrm>
            <a:off x="4250276" y="195139"/>
            <a:ext cx="370703" cy="370703"/>
          </a:xfrm>
          <a:prstGeom prst="rect">
            <a:avLst/>
          </a:prstGeom>
          <a:solidFill>
            <a:srgbClr val="FCD1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FC0BF-7FB9-EB88-3AE6-206F3B1C2FAA}"/>
              </a:ext>
            </a:extLst>
          </p:cNvPr>
          <p:cNvSpPr/>
          <p:nvPr/>
        </p:nvSpPr>
        <p:spPr>
          <a:xfrm>
            <a:off x="6855189" y="102742"/>
            <a:ext cx="370703" cy="370703"/>
          </a:xfrm>
          <a:prstGeom prst="rect">
            <a:avLst/>
          </a:prstGeom>
          <a:solidFill>
            <a:srgbClr val="00D7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BA681-5AD8-302F-4366-28F2E8DCA3BE}"/>
              </a:ext>
            </a:extLst>
          </p:cNvPr>
          <p:cNvSpPr/>
          <p:nvPr/>
        </p:nvSpPr>
        <p:spPr>
          <a:xfrm>
            <a:off x="6855188" y="769579"/>
            <a:ext cx="370703" cy="370703"/>
          </a:xfrm>
          <a:prstGeom prst="rect">
            <a:avLst/>
          </a:prstGeom>
          <a:solidFill>
            <a:srgbClr val="00D772">
              <a:alpha val="4506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3F03CB-C598-2574-2988-9C6A909695E4}"/>
              </a:ext>
            </a:extLst>
          </p:cNvPr>
          <p:cNvSpPr/>
          <p:nvPr/>
        </p:nvSpPr>
        <p:spPr>
          <a:xfrm>
            <a:off x="4249421" y="786034"/>
            <a:ext cx="370703" cy="370703"/>
          </a:xfrm>
          <a:prstGeom prst="rect">
            <a:avLst/>
          </a:prstGeom>
          <a:solidFill>
            <a:srgbClr val="FCD126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7B5112-5E11-2890-DCEE-232263A3A87A}"/>
              </a:ext>
            </a:extLst>
          </p:cNvPr>
          <p:cNvSpPr/>
          <p:nvPr/>
        </p:nvSpPr>
        <p:spPr>
          <a:xfrm>
            <a:off x="9460104" y="158072"/>
            <a:ext cx="370703" cy="370703"/>
          </a:xfrm>
          <a:prstGeom prst="rect">
            <a:avLst/>
          </a:prstGeom>
          <a:solidFill>
            <a:srgbClr val="F4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5E2FFD-0733-ABD5-B53E-719A4CE493E7}"/>
              </a:ext>
            </a:extLst>
          </p:cNvPr>
          <p:cNvSpPr/>
          <p:nvPr/>
        </p:nvSpPr>
        <p:spPr>
          <a:xfrm>
            <a:off x="9460101" y="755877"/>
            <a:ext cx="370703" cy="370703"/>
          </a:xfrm>
          <a:prstGeom prst="rect">
            <a:avLst/>
          </a:prstGeom>
          <a:solidFill>
            <a:srgbClr val="F4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98822A-CAAD-6B95-C59B-23128676CD7A}"/>
              </a:ext>
            </a:extLst>
          </p:cNvPr>
          <p:cNvSpPr txBox="1"/>
          <p:nvPr/>
        </p:nvSpPr>
        <p:spPr>
          <a:xfrm>
            <a:off x="4646508" y="195825"/>
            <a:ext cx="817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#fcd126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57225D-F8C4-6981-C929-DC374FC01F9F}"/>
              </a:ext>
            </a:extLst>
          </p:cNvPr>
          <p:cNvSpPr txBox="1"/>
          <p:nvPr/>
        </p:nvSpPr>
        <p:spPr>
          <a:xfrm>
            <a:off x="7252277" y="113216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#00d772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823CE4-988B-6D2D-1771-18B4C1524B50}"/>
              </a:ext>
            </a:extLst>
          </p:cNvPr>
          <p:cNvSpPr txBox="1"/>
          <p:nvPr/>
        </p:nvSpPr>
        <p:spPr>
          <a:xfrm>
            <a:off x="9859050" y="165668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#f30300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637B94-17D0-992B-E72C-B3D9FD963E4A}"/>
              </a:ext>
            </a:extLst>
          </p:cNvPr>
          <p:cNvSpPr txBox="1"/>
          <p:nvPr/>
        </p:nvSpPr>
        <p:spPr>
          <a:xfrm>
            <a:off x="4646508" y="789262"/>
            <a:ext cx="2004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rgba</a:t>
            </a:r>
            <a:r>
              <a:rPr lang="en-US" sz="1400" dirty="0"/>
              <a:t>(252, 209, 38, 0.12)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2FAA2B-50A7-952C-6497-4D04A25B81D8}"/>
              </a:ext>
            </a:extLst>
          </p:cNvPr>
          <p:cNvSpPr txBox="1"/>
          <p:nvPr/>
        </p:nvSpPr>
        <p:spPr>
          <a:xfrm>
            <a:off x="7252277" y="784818"/>
            <a:ext cx="1907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rgba</a:t>
            </a:r>
            <a:r>
              <a:rPr lang="en-US" sz="1400" dirty="0"/>
              <a:t>(0, 215, 114, 0.12)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B29798-B6EE-5630-3A79-1152AAE25CBE}"/>
              </a:ext>
            </a:extLst>
          </p:cNvPr>
          <p:cNvSpPr txBox="1"/>
          <p:nvPr/>
        </p:nvSpPr>
        <p:spPr>
          <a:xfrm>
            <a:off x="9857191" y="774167"/>
            <a:ext cx="1715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rgba</a:t>
            </a:r>
            <a:r>
              <a:rPr lang="en-US" sz="1400" dirty="0"/>
              <a:t>(243, 3, 0, 0.12)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9B66F0B-D2E4-4130-4679-D822EE0B8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75006"/>
              </p:ext>
            </p:extLst>
          </p:nvPr>
        </p:nvGraphicFramePr>
        <p:xfrm>
          <a:off x="6284425" y="2083551"/>
          <a:ext cx="5838768" cy="44805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06468">
                  <a:extLst>
                    <a:ext uri="{9D8B030D-6E8A-4147-A177-3AD203B41FA5}">
                      <a16:colId xmlns:a16="http://schemas.microsoft.com/office/drawing/2014/main" val="402837872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801650961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3798688018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53472142"/>
                    </a:ext>
                  </a:extLst>
                </a:gridCol>
              </a:tblGrid>
              <a:tr h="334859">
                <a:tc>
                  <a:txBody>
                    <a:bodyPr/>
                    <a:lstStyle/>
                    <a:p>
                      <a:r>
                        <a:rPr lang="en-US" sz="1200" b="1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Solid (Text/Icon)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Transparent(</a:t>
                      </a:r>
                      <a:r>
                        <a:rPr lang="en-US" sz="1200" b="1" dirty="0" err="1"/>
                        <a:t>bg</a:t>
                      </a:r>
                      <a:r>
                        <a:rPr lang="en-US" sz="1200" b="1" dirty="0"/>
                        <a:t>/boarder)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382252"/>
                  </a:ext>
                </a:extLst>
              </a:tr>
              <a:tr h="334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n-lt"/>
                        </a:rPr>
                        <a:t>Primary / Brand (Energy)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#FCD126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rgba(252, 209, 38, 0.12)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Titles, accent icons, main buttons (Start Workout, Ask AI, Add Workout)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981022"/>
                  </a:ext>
                </a:extLst>
              </a:tr>
              <a:tr h="334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n-lt"/>
                        </a:rPr>
                        <a:t>Success / Positive Action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#00D772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rgba(0, 215, 114, 0.12)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Finish Workout, Save, Completed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481742"/>
                  </a:ext>
                </a:extLst>
              </a:tr>
              <a:tr h="334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n-lt"/>
                        </a:rPr>
                        <a:t>Error / Negative Action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#F30300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rgba(243, 3, 0, 0.12)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Cancel Workout, Delete, Reset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3412076"/>
                  </a:ext>
                </a:extLst>
              </a:tr>
              <a:tr h="334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n-lt"/>
                        </a:rPr>
                        <a:t>Supporting / Depth tones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#6E5A17, #1E5530, #641714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Used subtly as backgrounds, shadows, or borders to match the above 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77240"/>
                  </a:ext>
                </a:extLst>
              </a:tr>
              <a:tr h="334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+mn-lt"/>
                        </a:rPr>
                        <a:t>Neutral / Text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#FFFFFF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Normal text, info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020605"/>
                  </a:ext>
                </a:extLst>
              </a:tr>
              <a:tr h="2041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n-lt"/>
                        </a:rPr>
                        <a:t>Background Base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#0D0D0D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Dark mode base so colors glow cleanly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688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7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1563</TotalTime>
  <Words>198</Words>
  <Application>Microsoft Macintosh PowerPoint</Application>
  <PresentationFormat>Widescreen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Honorine Munezero</dc:creator>
  <cp:lastModifiedBy>Honorine Munezero</cp:lastModifiedBy>
  <cp:revision>1</cp:revision>
  <dcterms:created xsi:type="dcterms:W3CDTF">2025-10-27T16:37:34Z</dcterms:created>
  <dcterms:modified xsi:type="dcterms:W3CDTF">2025-10-28T18:41:31Z</dcterms:modified>
</cp:coreProperties>
</file>